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27432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47688" indent="-90488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96963" indent="-182563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644650" indent="-27305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193925" indent="-365125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482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2"/>
    <p:restoredTop sz="94609"/>
  </p:normalViewPr>
  <p:slideViewPr>
    <p:cSldViewPr>
      <p:cViewPr>
        <p:scale>
          <a:sx n="33" d="100"/>
          <a:sy n="33" d="100"/>
        </p:scale>
        <p:origin x="528" y="320"/>
      </p:cViewPr>
      <p:guideLst>
        <p:guide orient="horz" pos="8640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91" y="8520906"/>
            <a:ext cx="32644821" cy="5881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9979" y="15545594"/>
            <a:ext cx="26884842" cy="7008813"/>
          </a:xfrm>
        </p:spPr>
        <p:txBody>
          <a:bodyPr/>
          <a:lstStyle>
            <a:lvl1pPr marL="0" indent="0" algn="ctr">
              <a:buNone/>
              <a:defRPr/>
            </a:lvl1pPr>
            <a:lvl2pPr marL="548640" indent="0" algn="ctr">
              <a:buNone/>
              <a:defRPr/>
            </a:lvl2pPr>
            <a:lvl3pPr marL="1097280" indent="0" algn="ctr">
              <a:buNone/>
              <a:defRPr/>
            </a:lvl3pPr>
            <a:lvl4pPr marL="1645920" indent="0" algn="ctr">
              <a:buNone/>
              <a:defRPr/>
            </a:lvl4pPr>
            <a:lvl5pPr marL="2194560" indent="0" algn="ctr">
              <a:buNone/>
              <a:defRPr/>
            </a:lvl5pPr>
            <a:lvl6pPr marL="2743200" indent="0" algn="ctr">
              <a:buNone/>
              <a:defRPr/>
            </a:lvl6pPr>
            <a:lvl7pPr marL="3291840" indent="0" algn="ctr">
              <a:buNone/>
              <a:defRPr/>
            </a:lvl7pPr>
            <a:lvl8pPr marL="3840480" indent="0" algn="ctr">
              <a:buNone/>
              <a:defRPr/>
            </a:lvl8pPr>
            <a:lvl9pPr marL="43891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83456-81EB-114A-8A69-A85917D55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0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BB293-6155-E849-8017-4BC4F7C2A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2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221" y="1099344"/>
            <a:ext cx="8639969" cy="234057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612" y="1099344"/>
            <a:ext cx="25745810" cy="234057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3CF01-9522-4547-B7F5-E2E9164EE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2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9B881-7FA0-354E-B8E6-3EE2FC711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7627204"/>
            <a:ext cx="32644821" cy="544909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1626454"/>
            <a:ext cx="32644821" cy="6000750"/>
          </a:xfrm>
        </p:spPr>
        <p:txBody>
          <a:bodyPr anchor="b"/>
          <a:lstStyle>
            <a:lvl1pPr marL="0" indent="0">
              <a:buNone/>
              <a:defRPr sz="2400"/>
            </a:lvl1pPr>
            <a:lvl2pPr marL="548640" indent="0">
              <a:buNone/>
              <a:defRPr sz="2200"/>
            </a:lvl2pPr>
            <a:lvl3pPr marL="1097280" indent="0">
              <a:buNone/>
              <a:defRPr sz="1900"/>
            </a:lvl3pPr>
            <a:lvl4pPr marL="1645920" indent="0">
              <a:buNone/>
              <a:defRPr sz="1700"/>
            </a:lvl4pPr>
            <a:lvl5pPr marL="2194560" indent="0">
              <a:buNone/>
              <a:defRPr sz="1700"/>
            </a:lvl5pPr>
            <a:lvl6pPr marL="2743200" indent="0">
              <a:buNone/>
              <a:defRPr sz="1700"/>
            </a:lvl6pPr>
            <a:lvl7pPr marL="3291840" indent="0">
              <a:buNone/>
              <a:defRPr sz="1700"/>
            </a:lvl7pPr>
            <a:lvl8pPr marL="3840480" indent="0">
              <a:buNone/>
              <a:defRPr sz="1700"/>
            </a:lvl8pPr>
            <a:lvl9pPr marL="4389120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BEFB5-FD58-EC47-8125-4C4120BF69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611" y="6401594"/>
            <a:ext cx="17192889" cy="1810345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91301" y="6401594"/>
            <a:ext cx="17192890" cy="1810345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CB240-B71F-0F4F-996D-0EFFE2B13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7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611" y="6139657"/>
            <a:ext cx="16968788" cy="255984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611" y="8699500"/>
            <a:ext cx="16968788" cy="158055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846" y="6139657"/>
            <a:ext cx="16974344" cy="255984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846" y="8699500"/>
            <a:ext cx="16974344" cy="158055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3F6BF-30F4-0945-A6F0-AA867D074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7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4AD8C-8C91-024C-92B1-33E5AD052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3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9968F-E6FE-3C43-B6AA-00AF2C9E6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3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611" y="1091407"/>
            <a:ext cx="12634913" cy="464939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840" y="1091407"/>
            <a:ext cx="21469350" cy="2341364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611" y="5740798"/>
            <a:ext cx="12634913" cy="18764250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3A94E-743E-8641-9D30-66E031FF2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867" y="19202798"/>
            <a:ext cx="23043621" cy="22661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6867" y="2450704"/>
            <a:ext cx="23043621" cy="1646039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6867" y="21468954"/>
            <a:ext cx="23043621" cy="3220640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9EF04-BD0B-A84A-B28C-DDFC2AAB1D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1100138"/>
            <a:ext cx="36347400" cy="4572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74320" tIns="274320" rIns="274320" bIns="2743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6402388"/>
            <a:ext cx="36347400" cy="1810226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74320" tIns="274320" rIns="274320" bIns="274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24980900"/>
            <a:ext cx="89598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>
              <a:defRPr sz="5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24980900"/>
            <a:ext cx="12160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ctr">
              <a:defRPr sz="5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24980900"/>
            <a:ext cx="89598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r">
              <a:defRPr sz="5800"/>
            </a:lvl1pPr>
          </a:lstStyle>
          <a:p>
            <a:fld id="{13567B10-7315-B74E-931E-BE1505A7D0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0" y="27217688"/>
            <a:ext cx="838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PowerPoint Template ©2009 Texas Christian University, Center for Instructional Services. For Educational Use Only. Content is the property of the presenter and their resources.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25000"/>
        </a:spcBef>
        <a:spcAft>
          <a:spcPct val="0"/>
        </a:spcAft>
        <a:defRPr lang="en-US" sz="9800" b="1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1pPr>
      <a:lvl2pPr algn="ctr" defTabSz="3762375" rtl="0" eaLnBrk="0" fontAlgn="base" hangingPunct="0">
        <a:spcBef>
          <a:spcPct val="25000"/>
        </a:spcBef>
        <a:spcAft>
          <a:spcPct val="0"/>
        </a:spcAft>
        <a:defRPr sz="9800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3762375" rtl="0" eaLnBrk="0" fontAlgn="base" hangingPunct="0">
        <a:spcBef>
          <a:spcPct val="25000"/>
        </a:spcBef>
        <a:spcAft>
          <a:spcPct val="0"/>
        </a:spcAft>
        <a:defRPr sz="9800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3762375" rtl="0" eaLnBrk="0" fontAlgn="base" hangingPunct="0">
        <a:spcBef>
          <a:spcPct val="25000"/>
        </a:spcBef>
        <a:spcAft>
          <a:spcPct val="0"/>
        </a:spcAft>
        <a:defRPr sz="9800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3762375" rtl="0" eaLnBrk="0" fontAlgn="base" hangingPunct="0">
        <a:spcBef>
          <a:spcPct val="25000"/>
        </a:spcBef>
        <a:spcAft>
          <a:spcPct val="0"/>
        </a:spcAft>
        <a:defRPr sz="9800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5pPr>
      <a:lvl6pPr marL="548640" algn="ctr" defTabSz="3762376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1097280" algn="ctr" defTabSz="3762376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645920" algn="ctr" defTabSz="3762376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2194560" algn="ctr" defTabSz="3762376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576263" indent="-576263" algn="l" defTabSz="5014913" rtl="0" eaLnBrk="0" fontAlgn="base" hangingPunct="0">
        <a:spcBef>
          <a:spcPct val="20000"/>
        </a:spcBef>
        <a:spcAft>
          <a:spcPct val="0"/>
        </a:spcAft>
        <a:buChar char="•"/>
        <a:defRPr lang="en-US" sz="4600" b="1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1pPr>
      <a:lvl2pPr marL="922338" indent="-460375" algn="l" defTabSz="5014913" rtl="0" eaLnBrk="0" fontAlgn="base" hangingPunct="0">
        <a:spcBef>
          <a:spcPct val="20000"/>
        </a:spcBef>
        <a:spcAft>
          <a:spcPct val="0"/>
        </a:spcAft>
        <a:buChar char="–"/>
        <a:defRPr lang="en-US" sz="3600" kern="1200" dirty="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2pPr>
      <a:lvl3pPr marL="1384300" indent="-460375" algn="l" defTabSz="5014913" rtl="0" eaLnBrk="0" fontAlgn="base" hangingPunct="0">
        <a:spcBef>
          <a:spcPct val="20000"/>
        </a:spcBef>
        <a:spcAft>
          <a:spcPct val="0"/>
        </a:spcAft>
        <a:buChar char="•"/>
        <a:defRPr lang="en-US" sz="3000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3pPr>
      <a:lvl4pPr marL="1846263" indent="-460375" algn="l" defTabSz="5014913" rtl="0" eaLnBrk="0" fontAlgn="base" hangingPunct="0">
        <a:spcBef>
          <a:spcPct val="20000"/>
        </a:spcBef>
        <a:spcAft>
          <a:spcPct val="0"/>
        </a:spcAft>
        <a:buChar char="–"/>
        <a:defRPr lang="en-US" sz="2400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4pPr>
      <a:lvl5pPr marL="576263" indent="-576263" algn="l" defTabSz="5014913" rtl="0" eaLnBrk="0" fontAlgn="base" hangingPunct="0">
        <a:spcBef>
          <a:spcPct val="20000"/>
        </a:spcBef>
        <a:spcAft>
          <a:spcPct val="0"/>
        </a:spcAft>
        <a:buChar char="»"/>
        <a:defRPr lang="en-US" sz="4600" b="1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5pPr>
      <a:lvl6pPr marL="9012556" indent="-939166" algn="l" defTabSz="376237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561196" indent="-939166" algn="l" defTabSz="376237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10109836" indent="-939166" algn="l" defTabSz="376237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658476" indent="-939166" algn="l" defTabSz="376237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ChangeArrowheads="1"/>
          </p:cNvSpPr>
          <p:nvPr/>
        </p:nvSpPr>
        <p:spPr bwMode="auto">
          <a:xfrm>
            <a:off x="503238" y="6184900"/>
            <a:ext cx="8912225" cy="20580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9888538" y="16684624"/>
            <a:ext cx="9064625" cy="1006157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28962350" y="6184900"/>
            <a:ext cx="8912225" cy="1625441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7" name="Rectangle 17"/>
          <p:cNvSpPr>
            <a:spLocks noChangeArrowheads="1"/>
          </p:cNvSpPr>
          <p:nvPr/>
        </p:nvSpPr>
        <p:spPr bwMode="auto">
          <a:xfrm>
            <a:off x="9888538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 dirty="0">
                <a:latin typeface="Lucida Bright" charset="0"/>
              </a:rPr>
              <a:t>Brief Explanation</a:t>
            </a:r>
          </a:p>
        </p:txBody>
      </p:sp>
      <p:sp>
        <p:nvSpPr>
          <p:cNvPr id="13318" name="Rectangle 18"/>
          <p:cNvSpPr>
            <a:spLocks noChangeArrowheads="1"/>
          </p:cNvSpPr>
          <p:nvPr/>
        </p:nvSpPr>
        <p:spPr bwMode="auto">
          <a:xfrm>
            <a:off x="19424650" y="16684625"/>
            <a:ext cx="9064625" cy="1006157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19424650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>
                <a:latin typeface="Lucida Bright" charset="0"/>
              </a:rPr>
              <a:t>Brief Explanation</a:t>
            </a:r>
          </a:p>
        </p:txBody>
      </p:sp>
      <p:sp>
        <p:nvSpPr>
          <p:cNvPr id="13320" name="Text Box 20"/>
          <p:cNvSpPr txBox="1">
            <a:spLocks noChangeArrowheads="1"/>
          </p:cNvSpPr>
          <p:nvPr/>
        </p:nvSpPr>
        <p:spPr bwMode="auto">
          <a:xfrm>
            <a:off x="503238" y="588963"/>
            <a:ext cx="37371337" cy="480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 anchor="ctr" anchorCtr="1"/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en-US" sz="9800" b="1" dirty="0">
                <a:latin typeface="Lucida Bright" charset="0"/>
              </a:rPr>
              <a:t>Title</a:t>
            </a:r>
          </a:p>
          <a:p>
            <a:pPr algn="ctr" eaLnBrk="1" hangingPunct="1"/>
            <a:r>
              <a:rPr lang="en-US" sz="6600" dirty="0">
                <a:solidFill>
                  <a:schemeClr val="tx2"/>
                </a:solidFill>
                <a:latin typeface="Lucida Bright" charset="0"/>
              </a:rPr>
              <a:t>Name</a:t>
            </a:r>
            <a:r>
              <a:rPr lang="en-US" sz="6600">
                <a:solidFill>
                  <a:schemeClr val="tx2"/>
                </a:solidFill>
                <a:latin typeface="Lucida Bright" charset="0"/>
              </a:rPr>
              <a:t>, </a:t>
            </a:r>
            <a:r>
              <a:rPr lang="en-US" sz="6600" smtClean="0">
                <a:solidFill>
                  <a:schemeClr val="tx2"/>
                </a:solidFill>
                <a:latin typeface="Lucida Bright" charset="0"/>
              </a:rPr>
              <a:t>Credentials</a:t>
            </a:r>
            <a:r>
              <a:rPr lang="en-US" sz="6600" smtClean="0">
                <a:solidFill>
                  <a:schemeClr val="tx2"/>
                </a:solidFill>
                <a:latin typeface="Lucida Bright" charset="0"/>
              </a:rPr>
              <a:t>, Department</a:t>
            </a:r>
            <a:endParaRPr lang="en-US" sz="6600" smtClean="0">
              <a:solidFill>
                <a:schemeClr val="tx2"/>
              </a:solidFill>
              <a:latin typeface="Lucida Bright" charset="0"/>
            </a:endParaRPr>
          </a:p>
        </p:txBody>
      </p: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28962350" y="22915563"/>
            <a:ext cx="8912225" cy="38306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0" y="-762000"/>
            <a:ext cx="2567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Arched TCU logos should be limited to one style per poster – copy and paste the preferred logo and delete the others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52" y="1295400"/>
            <a:ext cx="10672536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39</TotalTime>
  <Words>220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Lucida Bright</vt:lpstr>
      <vt:lpstr>ＭＳ Ｐゴシック</vt:lpstr>
      <vt:lpstr>Default Design</vt:lpstr>
      <vt:lpstr>PowerPoint Presentation</vt:lpstr>
    </vt:vector>
  </TitlesOfParts>
  <Company>Texas Christian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 D. J. Baxter</dc:creator>
  <cp:lastModifiedBy>O'Neil, Julie</cp:lastModifiedBy>
  <cp:revision>15</cp:revision>
  <dcterms:created xsi:type="dcterms:W3CDTF">2008-03-05T03:46:55Z</dcterms:created>
  <dcterms:modified xsi:type="dcterms:W3CDTF">2019-03-27T15:01:52Z</dcterms:modified>
</cp:coreProperties>
</file>