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38150" indent="-72390" algn="l" rtl="0" fontAlgn="base">
      <a:spcBef>
        <a:spcPct val="0"/>
      </a:spcBef>
      <a:spcAft>
        <a:spcPct val="0"/>
      </a:spcAft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877570" indent="-146050" algn="l" rtl="0" fontAlgn="base">
      <a:spcBef>
        <a:spcPct val="0"/>
      </a:spcBef>
      <a:spcAft>
        <a:spcPct val="0"/>
      </a:spcAft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15720" indent="-218440" algn="l" rtl="0" fontAlgn="base">
      <a:spcBef>
        <a:spcPct val="0"/>
      </a:spcBef>
      <a:spcAft>
        <a:spcPct val="0"/>
      </a:spcAft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755140" indent="-292100" algn="l" rtl="0" fontAlgn="base">
      <a:spcBef>
        <a:spcPct val="0"/>
      </a:spcBef>
      <a:spcAft>
        <a:spcPct val="0"/>
      </a:spcAft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1828800" algn="l" defTabSz="365760" rtl="0" eaLnBrk="1" latinLnBrk="0" hangingPunct="1"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194560" algn="l" defTabSz="365760" rtl="0" eaLnBrk="1" latinLnBrk="0" hangingPunct="1"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2560320" algn="l" defTabSz="365760" rtl="0" eaLnBrk="1" latinLnBrk="0" hangingPunct="1"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2926080" algn="l" defTabSz="365760" rtl="0" eaLnBrk="1" latinLnBrk="0" hangingPunct="1">
      <a:defRPr sz="592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482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1"/>
    <p:restoredTop sz="94692"/>
  </p:normalViewPr>
  <p:slideViewPr>
    <p:cSldViewPr>
      <p:cViewPr>
        <p:scale>
          <a:sx n="58" d="100"/>
          <a:sy n="58" d="100"/>
        </p:scale>
        <p:origin x="872" y="120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816725"/>
            <a:ext cx="27981276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2436477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18026" indent="0" algn="ctr">
              <a:buNone/>
              <a:defRPr/>
            </a:lvl2pPr>
            <a:lvl3pPr marL="836050" indent="0" algn="ctr">
              <a:buNone/>
              <a:defRPr/>
            </a:lvl3pPr>
            <a:lvl4pPr marL="1254074" indent="0" algn="ctr">
              <a:buNone/>
              <a:defRPr/>
            </a:lvl4pPr>
            <a:lvl5pPr marL="1672100" indent="0" algn="ctr">
              <a:buNone/>
              <a:defRPr/>
            </a:lvl5pPr>
            <a:lvl6pPr marL="2090125" indent="0" algn="ctr">
              <a:buNone/>
              <a:defRPr/>
            </a:lvl6pPr>
            <a:lvl7pPr marL="2508150" indent="0" algn="ctr">
              <a:buNone/>
              <a:defRPr/>
            </a:lvl7pPr>
            <a:lvl8pPr marL="2926174" indent="0" algn="ctr">
              <a:buNone/>
              <a:defRPr/>
            </a:lvl8pPr>
            <a:lvl9pPr marL="3344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3456-81EB-114A-8A69-A85917D55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0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BB293-6155-E849-8017-4BC4F7C2A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6" y="879478"/>
            <a:ext cx="7405688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42" y="879478"/>
            <a:ext cx="22067837" cy="1872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3CF01-9522-4547-B7F5-E2E9164EE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B881-7FA0-354E-B8E6-3EE2FC711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9" y="14101768"/>
            <a:ext cx="27981276" cy="4359275"/>
          </a:xfrm>
        </p:spPr>
        <p:txBody>
          <a:bodyPr anchor="t"/>
          <a:lstStyle>
            <a:lvl1pPr algn="l">
              <a:defRPr sz="365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9" y="9301163"/>
            <a:ext cx="27981276" cy="4800600"/>
          </a:xfrm>
        </p:spPr>
        <p:txBody>
          <a:bodyPr anchor="b"/>
          <a:lstStyle>
            <a:lvl1pPr marL="0" indent="0">
              <a:buNone/>
              <a:defRPr sz="1829"/>
            </a:lvl1pPr>
            <a:lvl2pPr marL="418026" indent="0">
              <a:buNone/>
              <a:defRPr sz="1676"/>
            </a:lvl2pPr>
            <a:lvl3pPr marL="836050" indent="0">
              <a:buNone/>
              <a:defRPr sz="1448"/>
            </a:lvl3pPr>
            <a:lvl4pPr marL="1254074" indent="0">
              <a:buNone/>
              <a:defRPr sz="1295"/>
            </a:lvl4pPr>
            <a:lvl5pPr marL="1672100" indent="0">
              <a:buNone/>
              <a:defRPr sz="1295"/>
            </a:lvl5pPr>
            <a:lvl6pPr marL="2090125" indent="0">
              <a:buNone/>
              <a:defRPr sz="1295"/>
            </a:lvl6pPr>
            <a:lvl7pPr marL="2508150" indent="0">
              <a:buNone/>
              <a:defRPr sz="1295"/>
            </a:lvl7pPr>
            <a:lvl8pPr marL="2926174" indent="0">
              <a:buNone/>
              <a:defRPr sz="1295"/>
            </a:lvl8pPr>
            <a:lvl9pPr marL="3344200" indent="0">
              <a:buNone/>
              <a:defRPr sz="12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BEFB5-FD58-EC47-8125-4C4120BF6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8"/>
            <a:ext cx="14736762" cy="14482763"/>
          </a:xfrm>
        </p:spPr>
        <p:txBody>
          <a:bodyPr/>
          <a:lstStyle>
            <a:lvl1pPr>
              <a:defRPr sz="2590"/>
            </a:lvl1pPr>
            <a:lvl2pPr>
              <a:defRPr sz="2210"/>
            </a:lvl2pPr>
            <a:lvl3pPr>
              <a:defRPr sz="1829"/>
            </a:lvl3pPr>
            <a:lvl4pPr>
              <a:defRPr sz="1676"/>
            </a:lvl4pPr>
            <a:lvl5pPr>
              <a:defRPr sz="1676"/>
            </a:lvl5pPr>
            <a:lvl6pPr>
              <a:defRPr sz="1676"/>
            </a:lvl6pPr>
            <a:lvl7pPr>
              <a:defRPr sz="1676"/>
            </a:lvl7pPr>
            <a:lvl8pPr>
              <a:defRPr sz="1676"/>
            </a:lvl8pPr>
            <a:lvl9pPr>
              <a:defRPr sz="16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5" y="5121278"/>
            <a:ext cx="14736763" cy="14482763"/>
          </a:xfrm>
        </p:spPr>
        <p:txBody>
          <a:bodyPr/>
          <a:lstStyle>
            <a:lvl1pPr>
              <a:defRPr sz="2590"/>
            </a:lvl1pPr>
            <a:lvl2pPr>
              <a:defRPr sz="2210"/>
            </a:lvl2pPr>
            <a:lvl3pPr>
              <a:defRPr sz="1829"/>
            </a:lvl3pPr>
            <a:lvl4pPr>
              <a:defRPr sz="1676"/>
            </a:lvl4pPr>
            <a:lvl5pPr>
              <a:defRPr sz="1676"/>
            </a:lvl5pPr>
            <a:lvl6pPr>
              <a:defRPr sz="1676"/>
            </a:lvl6pPr>
            <a:lvl7pPr>
              <a:defRPr sz="1676"/>
            </a:lvl7pPr>
            <a:lvl8pPr>
              <a:defRPr sz="1676"/>
            </a:lvl8pPr>
            <a:lvl9pPr>
              <a:defRPr sz="16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CB240-B71F-0F4F-996D-0EFFE2B13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30"/>
            <a:ext cx="14544675" cy="2047875"/>
          </a:xfrm>
        </p:spPr>
        <p:txBody>
          <a:bodyPr anchor="b"/>
          <a:lstStyle>
            <a:lvl1pPr marL="0" indent="0">
              <a:buNone/>
              <a:defRPr sz="2210" b="1"/>
            </a:lvl1pPr>
            <a:lvl2pPr marL="418026" indent="0">
              <a:buNone/>
              <a:defRPr sz="1829" b="1"/>
            </a:lvl2pPr>
            <a:lvl3pPr marL="836050" indent="0">
              <a:buNone/>
              <a:defRPr sz="1676" b="1"/>
            </a:lvl3pPr>
            <a:lvl4pPr marL="1254074" indent="0">
              <a:buNone/>
              <a:defRPr sz="1448" b="1"/>
            </a:lvl4pPr>
            <a:lvl5pPr marL="1672100" indent="0">
              <a:buNone/>
              <a:defRPr sz="1448" b="1"/>
            </a:lvl5pPr>
            <a:lvl6pPr marL="2090125" indent="0">
              <a:buNone/>
              <a:defRPr sz="1448" b="1"/>
            </a:lvl6pPr>
            <a:lvl7pPr marL="2508150" indent="0">
              <a:buNone/>
              <a:defRPr sz="1448" b="1"/>
            </a:lvl7pPr>
            <a:lvl8pPr marL="2926174" indent="0">
              <a:buNone/>
              <a:defRPr sz="1448" b="1"/>
            </a:lvl8pPr>
            <a:lvl9pPr marL="3344200" indent="0">
              <a:buNone/>
              <a:defRPr sz="14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210"/>
            </a:lvl1pPr>
            <a:lvl2pPr>
              <a:defRPr sz="1829"/>
            </a:lvl2pPr>
            <a:lvl3pPr>
              <a:defRPr sz="1676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6" y="4911730"/>
            <a:ext cx="14549438" cy="2047875"/>
          </a:xfrm>
        </p:spPr>
        <p:txBody>
          <a:bodyPr anchor="b"/>
          <a:lstStyle>
            <a:lvl1pPr marL="0" indent="0">
              <a:buNone/>
              <a:defRPr sz="2210" b="1"/>
            </a:lvl1pPr>
            <a:lvl2pPr marL="418026" indent="0">
              <a:buNone/>
              <a:defRPr sz="1829" b="1"/>
            </a:lvl2pPr>
            <a:lvl3pPr marL="836050" indent="0">
              <a:buNone/>
              <a:defRPr sz="1676" b="1"/>
            </a:lvl3pPr>
            <a:lvl4pPr marL="1254074" indent="0">
              <a:buNone/>
              <a:defRPr sz="1448" b="1"/>
            </a:lvl4pPr>
            <a:lvl5pPr marL="1672100" indent="0">
              <a:buNone/>
              <a:defRPr sz="1448" b="1"/>
            </a:lvl5pPr>
            <a:lvl6pPr marL="2090125" indent="0">
              <a:buNone/>
              <a:defRPr sz="1448" b="1"/>
            </a:lvl6pPr>
            <a:lvl7pPr marL="2508150" indent="0">
              <a:buNone/>
              <a:defRPr sz="1448" b="1"/>
            </a:lvl7pPr>
            <a:lvl8pPr marL="2926174" indent="0">
              <a:buNone/>
              <a:defRPr sz="1448" b="1"/>
            </a:lvl8pPr>
            <a:lvl9pPr marL="3344200" indent="0">
              <a:buNone/>
              <a:defRPr sz="14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6" y="6959600"/>
            <a:ext cx="14549438" cy="12644438"/>
          </a:xfrm>
        </p:spPr>
        <p:txBody>
          <a:bodyPr/>
          <a:lstStyle>
            <a:lvl1pPr>
              <a:defRPr sz="2210"/>
            </a:lvl1pPr>
            <a:lvl2pPr>
              <a:defRPr sz="1829"/>
            </a:lvl2pPr>
            <a:lvl3pPr>
              <a:defRPr sz="1676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F6BF-30F4-0945-A6F0-AA867D074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4AD8C-8C91-024C-92B1-33E5AD052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9968F-E6FE-3C43-B6AA-00AF2C9E6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9"/>
            <a:ext cx="10829925" cy="3719513"/>
          </a:xfrm>
        </p:spPr>
        <p:txBody>
          <a:bodyPr anchor="b"/>
          <a:lstStyle>
            <a:lvl1pPr algn="l">
              <a:defRPr sz="182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8"/>
            <a:ext cx="18402300" cy="18730913"/>
          </a:xfrm>
        </p:spPr>
        <p:txBody>
          <a:bodyPr/>
          <a:lstStyle>
            <a:lvl1pPr>
              <a:defRPr sz="2895"/>
            </a:lvl1pPr>
            <a:lvl2pPr>
              <a:defRPr sz="2590"/>
            </a:lvl2pPr>
            <a:lvl3pPr>
              <a:defRPr sz="2210"/>
            </a:lvl3pPr>
            <a:lvl4pPr>
              <a:defRPr sz="1829"/>
            </a:lvl4pPr>
            <a:lvl5pPr>
              <a:defRPr sz="1829"/>
            </a:lvl5pPr>
            <a:lvl6pPr>
              <a:defRPr sz="1829"/>
            </a:lvl6pPr>
            <a:lvl7pPr>
              <a:defRPr sz="1829"/>
            </a:lvl7pPr>
            <a:lvl8pPr>
              <a:defRPr sz="1829"/>
            </a:lvl8pPr>
            <a:lvl9pPr>
              <a:defRPr sz="1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295"/>
            </a:lvl1pPr>
            <a:lvl2pPr marL="418026" indent="0">
              <a:buNone/>
              <a:defRPr sz="1066"/>
            </a:lvl2pPr>
            <a:lvl3pPr marL="836050" indent="0">
              <a:buNone/>
              <a:defRPr sz="914"/>
            </a:lvl3pPr>
            <a:lvl4pPr marL="1254074" indent="0">
              <a:buNone/>
              <a:defRPr sz="838"/>
            </a:lvl4pPr>
            <a:lvl5pPr marL="1672100" indent="0">
              <a:buNone/>
              <a:defRPr sz="838"/>
            </a:lvl5pPr>
            <a:lvl6pPr marL="2090125" indent="0">
              <a:buNone/>
              <a:defRPr sz="838"/>
            </a:lvl6pPr>
            <a:lvl7pPr marL="2508150" indent="0">
              <a:buNone/>
              <a:defRPr sz="838"/>
            </a:lvl7pPr>
            <a:lvl8pPr marL="2926174" indent="0">
              <a:buNone/>
              <a:defRPr sz="838"/>
            </a:lvl8pPr>
            <a:lvl9pPr marL="3344200" indent="0">
              <a:buNone/>
              <a:defRPr sz="8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3A94E-743E-8641-9D30-66E031FF2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2" y="15362243"/>
            <a:ext cx="19751676" cy="1812925"/>
          </a:xfrm>
        </p:spPr>
        <p:txBody>
          <a:bodyPr anchor="b"/>
          <a:lstStyle>
            <a:lvl1pPr algn="l">
              <a:defRPr sz="182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2" y="1960563"/>
            <a:ext cx="19751676" cy="13168312"/>
          </a:xfrm>
        </p:spPr>
        <p:txBody>
          <a:bodyPr/>
          <a:lstStyle>
            <a:lvl1pPr marL="0" indent="0">
              <a:buNone/>
              <a:defRPr sz="2895"/>
            </a:lvl1pPr>
            <a:lvl2pPr marL="418026" indent="0">
              <a:buNone/>
              <a:defRPr sz="2590"/>
            </a:lvl2pPr>
            <a:lvl3pPr marL="836050" indent="0">
              <a:buNone/>
              <a:defRPr sz="2210"/>
            </a:lvl3pPr>
            <a:lvl4pPr marL="1254074" indent="0">
              <a:buNone/>
              <a:defRPr sz="1829"/>
            </a:lvl4pPr>
            <a:lvl5pPr marL="1672100" indent="0">
              <a:buNone/>
              <a:defRPr sz="1829"/>
            </a:lvl5pPr>
            <a:lvl6pPr marL="2090125" indent="0">
              <a:buNone/>
              <a:defRPr sz="1829"/>
            </a:lvl6pPr>
            <a:lvl7pPr marL="2508150" indent="0">
              <a:buNone/>
              <a:defRPr sz="1829"/>
            </a:lvl7pPr>
            <a:lvl8pPr marL="2926174" indent="0">
              <a:buNone/>
              <a:defRPr sz="1829"/>
            </a:lvl8pPr>
            <a:lvl9pPr marL="3344200" indent="0">
              <a:buNone/>
              <a:defRPr sz="1829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2" y="17175163"/>
            <a:ext cx="19751676" cy="2576512"/>
          </a:xfrm>
        </p:spPr>
        <p:txBody>
          <a:bodyPr/>
          <a:lstStyle>
            <a:lvl1pPr marL="0" indent="0">
              <a:buNone/>
              <a:defRPr sz="1295"/>
            </a:lvl1pPr>
            <a:lvl2pPr marL="418026" indent="0">
              <a:buNone/>
              <a:defRPr sz="1066"/>
            </a:lvl2pPr>
            <a:lvl3pPr marL="836050" indent="0">
              <a:buNone/>
              <a:defRPr sz="914"/>
            </a:lvl3pPr>
            <a:lvl4pPr marL="1254074" indent="0">
              <a:buNone/>
              <a:defRPr sz="838"/>
            </a:lvl4pPr>
            <a:lvl5pPr marL="1672100" indent="0">
              <a:buNone/>
              <a:defRPr sz="838"/>
            </a:lvl5pPr>
            <a:lvl6pPr marL="2090125" indent="0">
              <a:buNone/>
              <a:defRPr sz="838"/>
            </a:lvl6pPr>
            <a:lvl7pPr marL="2508150" indent="0">
              <a:buNone/>
              <a:defRPr sz="838"/>
            </a:lvl7pPr>
            <a:lvl8pPr marL="2926174" indent="0">
              <a:buNone/>
              <a:defRPr sz="838"/>
            </a:lvl8pPr>
            <a:lvl9pPr marL="3344200" indent="0">
              <a:buNone/>
              <a:defRPr sz="8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9EF04-BD0B-A84A-B28C-DDFC2AAB1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744" y="880110"/>
            <a:ext cx="31154914" cy="3657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1744" y="5121910"/>
            <a:ext cx="31154914" cy="1448181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464" y="19984720"/>
            <a:ext cx="767987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>
              <a:defRPr sz="4419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667" y="19984720"/>
            <a:ext cx="1042307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ctr">
              <a:defRPr sz="4419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067" y="19984720"/>
            <a:ext cx="767987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>
              <a:defRPr sz="4419"/>
            </a:lvl1pPr>
          </a:lstStyle>
          <a:p>
            <a:fld id="{13567B10-7315-B74E-931E-BE1505A7D0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21774155"/>
            <a:ext cx="7184572" cy="18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10">
                <a:solidFill>
                  <a:schemeClr val="bg1"/>
                </a:solidFill>
              </a:rPr>
              <a:t>PowerPoint Template ©2009 Texas Christian University, Center for Instructional Services. For Educational Use Only. Content is the property of the presenter and their resources.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6665" rtl="0" eaLnBrk="0" fontAlgn="base" hangingPunct="0">
        <a:spcBef>
          <a:spcPct val="25000"/>
        </a:spcBef>
        <a:spcAft>
          <a:spcPct val="0"/>
        </a:spcAft>
        <a:defRPr lang="en-US" sz="7467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algn="ctr" defTabSz="2866665" rtl="0" eaLnBrk="0" fontAlgn="base" hangingPunct="0">
        <a:spcBef>
          <a:spcPct val="25000"/>
        </a:spcBef>
        <a:spcAft>
          <a:spcPct val="0"/>
        </a:spcAft>
        <a:defRPr sz="7467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2866665" rtl="0" eaLnBrk="0" fontAlgn="base" hangingPunct="0">
        <a:spcBef>
          <a:spcPct val="25000"/>
        </a:spcBef>
        <a:spcAft>
          <a:spcPct val="0"/>
        </a:spcAft>
        <a:defRPr sz="7467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2866665" rtl="0" eaLnBrk="0" fontAlgn="base" hangingPunct="0">
        <a:spcBef>
          <a:spcPct val="25000"/>
        </a:spcBef>
        <a:spcAft>
          <a:spcPct val="0"/>
        </a:spcAft>
        <a:defRPr sz="7467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2866665" rtl="0" eaLnBrk="0" fontAlgn="base" hangingPunct="0">
        <a:spcBef>
          <a:spcPct val="25000"/>
        </a:spcBef>
        <a:spcAft>
          <a:spcPct val="0"/>
        </a:spcAft>
        <a:defRPr sz="7467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5pPr>
      <a:lvl6pPr marL="418026" algn="ctr" defTabSz="2866666" rtl="0" fontAlgn="base">
        <a:spcBef>
          <a:spcPct val="0"/>
        </a:spcBef>
        <a:spcAft>
          <a:spcPct val="0"/>
        </a:spcAft>
        <a:defRPr sz="13790">
          <a:solidFill>
            <a:schemeClr val="tx2"/>
          </a:solidFill>
          <a:latin typeface="Arial" charset="0"/>
        </a:defRPr>
      </a:lvl6pPr>
      <a:lvl7pPr marL="836050" algn="ctr" defTabSz="2866666" rtl="0" fontAlgn="base">
        <a:spcBef>
          <a:spcPct val="0"/>
        </a:spcBef>
        <a:spcAft>
          <a:spcPct val="0"/>
        </a:spcAft>
        <a:defRPr sz="13790">
          <a:solidFill>
            <a:schemeClr val="tx2"/>
          </a:solidFill>
          <a:latin typeface="Arial" charset="0"/>
        </a:defRPr>
      </a:lvl7pPr>
      <a:lvl8pPr marL="1254074" algn="ctr" defTabSz="2866666" rtl="0" fontAlgn="base">
        <a:spcBef>
          <a:spcPct val="0"/>
        </a:spcBef>
        <a:spcAft>
          <a:spcPct val="0"/>
        </a:spcAft>
        <a:defRPr sz="13790">
          <a:solidFill>
            <a:schemeClr val="tx2"/>
          </a:solidFill>
          <a:latin typeface="Arial" charset="0"/>
        </a:defRPr>
      </a:lvl8pPr>
      <a:lvl9pPr marL="1672100" algn="ctr" defTabSz="2866666" rtl="0" fontAlgn="base">
        <a:spcBef>
          <a:spcPct val="0"/>
        </a:spcBef>
        <a:spcAft>
          <a:spcPct val="0"/>
        </a:spcAft>
        <a:defRPr sz="13790">
          <a:solidFill>
            <a:schemeClr val="tx2"/>
          </a:solidFill>
          <a:latin typeface="Arial" charset="0"/>
        </a:defRPr>
      </a:lvl9pPr>
    </p:titleStyle>
    <p:bodyStyle>
      <a:lvl1pPr marL="439071" indent="-439071" algn="l" defTabSz="3821010" rtl="0" eaLnBrk="0" fontAlgn="base" hangingPunct="0">
        <a:spcBef>
          <a:spcPct val="20000"/>
        </a:spcBef>
        <a:spcAft>
          <a:spcPct val="0"/>
        </a:spcAft>
        <a:buChar char="•"/>
        <a:defRPr lang="en-US" sz="3505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marL="702757" indent="-350773" algn="l" defTabSz="3821010" rtl="0" eaLnBrk="0" fontAlgn="base" hangingPunct="0">
        <a:spcBef>
          <a:spcPct val="20000"/>
        </a:spcBef>
        <a:spcAft>
          <a:spcPct val="0"/>
        </a:spcAft>
        <a:buChar char="–"/>
        <a:defRPr lang="en-US" sz="2743" kern="1200" dirty="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2pPr>
      <a:lvl3pPr marL="1054739" indent="-350773" algn="l" defTabSz="3821010" rtl="0" eaLnBrk="0" fontAlgn="base" hangingPunct="0">
        <a:spcBef>
          <a:spcPct val="20000"/>
        </a:spcBef>
        <a:spcAft>
          <a:spcPct val="0"/>
        </a:spcAft>
        <a:buChar char="•"/>
        <a:defRPr lang="en-US" sz="2286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3pPr>
      <a:lvl4pPr marL="1406722" indent="-350773" algn="l" defTabSz="3821010" rtl="0" eaLnBrk="0" fontAlgn="base" hangingPunct="0">
        <a:spcBef>
          <a:spcPct val="20000"/>
        </a:spcBef>
        <a:spcAft>
          <a:spcPct val="0"/>
        </a:spcAft>
        <a:buChar char="–"/>
        <a:defRPr lang="en-US" sz="1829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4pPr>
      <a:lvl5pPr marL="439071" indent="-439071" algn="l" defTabSz="3821010" rtl="0" eaLnBrk="0" fontAlgn="base" hangingPunct="0">
        <a:spcBef>
          <a:spcPct val="20000"/>
        </a:spcBef>
        <a:spcAft>
          <a:spcPct val="0"/>
        </a:spcAft>
        <a:buChar char="»"/>
        <a:defRPr lang="en-US" sz="3505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5pPr>
      <a:lvl6pPr marL="6866932" indent="-715579" algn="l" defTabSz="2866666" rtl="0" fontAlgn="base">
        <a:spcBef>
          <a:spcPct val="20000"/>
        </a:spcBef>
        <a:spcAft>
          <a:spcPct val="0"/>
        </a:spcAft>
        <a:buChar char="»"/>
        <a:defRPr sz="6325">
          <a:solidFill>
            <a:schemeClr val="tx1"/>
          </a:solidFill>
          <a:latin typeface="+mn-lt"/>
        </a:defRPr>
      </a:lvl6pPr>
      <a:lvl7pPr marL="7284957" indent="-715579" algn="l" defTabSz="2866666" rtl="0" fontAlgn="base">
        <a:spcBef>
          <a:spcPct val="20000"/>
        </a:spcBef>
        <a:spcAft>
          <a:spcPct val="0"/>
        </a:spcAft>
        <a:buChar char="»"/>
        <a:defRPr sz="6325">
          <a:solidFill>
            <a:schemeClr val="tx1"/>
          </a:solidFill>
          <a:latin typeface="+mn-lt"/>
        </a:defRPr>
      </a:lvl7pPr>
      <a:lvl8pPr marL="7702983" indent="-715579" algn="l" defTabSz="2866666" rtl="0" fontAlgn="base">
        <a:spcBef>
          <a:spcPct val="20000"/>
        </a:spcBef>
        <a:spcAft>
          <a:spcPct val="0"/>
        </a:spcAft>
        <a:buChar char="»"/>
        <a:defRPr sz="6325">
          <a:solidFill>
            <a:schemeClr val="tx1"/>
          </a:solidFill>
          <a:latin typeface="+mn-lt"/>
        </a:defRPr>
      </a:lvl8pPr>
      <a:lvl9pPr marL="8121007" indent="-715579" algn="l" defTabSz="2866666" rtl="0" fontAlgn="base">
        <a:spcBef>
          <a:spcPct val="20000"/>
        </a:spcBef>
        <a:spcAft>
          <a:spcPct val="0"/>
        </a:spcAft>
        <a:buChar char="»"/>
        <a:defRPr sz="63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1pPr>
      <a:lvl2pPr marL="418026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2pPr>
      <a:lvl3pPr marL="836050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3pPr>
      <a:lvl4pPr marL="1254074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4pPr>
      <a:lvl5pPr marL="1672100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5pPr>
      <a:lvl6pPr marL="2090125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6pPr>
      <a:lvl7pPr marL="2508150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7pPr>
      <a:lvl8pPr marL="2926174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8pPr>
      <a:lvl9pPr marL="3344200" algn="l" defTabSz="836050" rtl="0" eaLnBrk="1" latinLnBrk="0" hangingPunct="1">
        <a:defRPr sz="1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487679" y="4469087"/>
            <a:ext cx="7326325" cy="171412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>
                <a:latin typeface="Lucida Bright" charset="0"/>
              </a:rPr>
              <a:t>Subhead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8098005" y="13487400"/>
            <a:ext cx="8381996" cy="812289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>
                <a:latin typeface="Lucida Bright" charset="0"/>
              </a:rPr>
              <a:t>Subhead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5145999" y="4469088"/>
            <a:ext cx="7326325" cy="130569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>
                <a:latin typeface="Lucida Bright" charset="0"/>
              </a:rPr>
              <a:t>Subhead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8077200" y="4469087"/>
            <a:ext cx="8381995" cy="8743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 dirty="0">
                <a:latin typeface="Lucida Bright" charset="0"/>
              </a:rPr>
              <a:t>Chart or Graph Title</a:t>
            </a:r>
          </a:p>
          <a:p>
            <a:pPr marL="439071" indent="-439071" defTabSz="3821010">
              <a:spcBef>
                <a:spcPct val="20000"/>
              </a:spcBef>
            </a:pPr>
            <a:r>
              <a:rPr lang="en-US" sz="221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6840196" y="13487400"/>
            <a:ext cx="7924803" cy="81229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>
                <a:latin typeface="Lucida Bright" charset="0"/>
              </a:rPr>
              <a:t>Subhead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6840196" y="4469087"/>
            <a:ext cx="7940044" cy="8743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>
                <a:latin typeface="Lucida Bright" charset="0"/>
              </a:rPr>
              <a:t>Chart or Graph Title</a:t>
            </a:r>
          </a:p>
          <a:p>
            <a:pPr marL="439071" indent="-439071" defTabSz="3821010">
              <a:spcBef>
                <a:spcPct val="20000"/>
              </a:spcBef>
            </a:pPr>
            <a:r>
              <a:rPr lang="en-US" sz="221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457200" y="349208"/>
            <a:ext cx="32004000" cy="373887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1829"/>
              </a:spcAft>
            </a:pPr>
            <a:r>
              <a:rPr lang="en-US" sz="7467" b="1" dirty="0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5029" dirty="0">
                <a:solidFill>
                  <a:schemeClr val="tx2"/>
                </a:solidFill>
                <a:latin typeface="Lucida Bright" charset="0"/>
              </a:rPr>
              <a:t>Name, Credentials, Department</a:t>
            </a: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5145998" y="17907001"/>
            <a:ext cx="7284722" cy="35930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09006" tIns="209006" rIns="209006" bIns="209006"/>
          <a:lstStyle/>
          <a:p>
            <a:pPr marL="439071" indent="-439071" defTabSz="3821010">
              <a:spcAft>
                <a:spcPts val="914"/>
              </a:spcAft>
            </a:pPr>
            <a:r>
              <a:rPr lang="en-US" sz="3505" b="1" dirty="0">
                <a:latin typeface="Lucida Bright" charset="0"/>
              </a:rPr>
              <a:t>Subhead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439071" indent="-439071" defTabSz="3821010">
              <a:spcAft>
                <a:spcPts val="457"/>
              </a:spcAft>
              <a:buFontTx/>
              <a:buChar char="•"/>
            </a:pPr>
            <a:r>
              <a:rPr lang="en-US" sz="2210" dirty="0">
                <a:latin typeface="Lucida Bright" charset="0"/>
              </a:rPr>
              <a:t>This is my body copy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1828801" y="-580571"/>
            <a:ext cx="19565257" cy="4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38"/>
              <a:t>Arched TCU logos should be limited to one style per poster – copy and paste the preferred logo and delete the others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2" y="685800"/>
            <a:ext cx="8131456" cy="22642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67</TotalTime>
  <Words>220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Bright</vt:lpstr>
      <vt:lpstr>Default Design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 D. J. Baxter</dc:creator>
  <cp:lastModifiedBy>Rusak, Holly</cp:lastModifiedBy>
  <cp:revision>18</cp:revision>
  <cp:lastPrinted>2022-04-04T20:33:38Z</cp:lastPrinted>
  <dcterms:created xsi:type="dcterms:W3CDTF">2008-03-05T03:46:55Z</dcterms:created>
  <dcterms:modified xsi:type="dcterms:W3CDTF">2024-02-22T17:14:40Z</dcterms:modified>
</cp:coreProperties>
</file>